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87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5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2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4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40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56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83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95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92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02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6E74-4441-42D7-9F7C-FDCEAC4E91E8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37E0-4007-4097-9BCF-4D5EEA4DE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08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131840" y="126876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3563888" y="126876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131840" y="278092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3419872" y="2780928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275856" y="29249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131840" y="2996952"/>
            <a:ext cx="4445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638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2017-02-17T01:27:53Z</dcterms:created>
  <dcterms:modified xsi:type="dcterms:W3CDTF">2017-02-17T01:33:13Z</dcterms:modified>
</cp:coreProperties>
</file>