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6E74-4441-42D7-9F7C-FDCEAC4E91E8}" type="datetimeFigureOut">
              <a:rPr lang="es-ES" smtClean="0"/>
              <a:t>16/02/2017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37E0-4007-4097-9BCF-4D5EEA4DE6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8875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6E74-4441-42D7-9F7C-FDCEAC4E91E8}" type="datetimeFigureOut">
              <a:rPr lang="es-ES" smtClean="0"/>
              <a:t>16/02/2017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37E0-4007-4097-9BCF-4D5EEA4DE6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853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6E74-4441-42D7-9F7C-FDCEAC4E91E8}" type="datetimeFigureOut">
              <a:rPr lang="es-ES" smtClean="0"/>
              <a:t>16/02/2017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37E0-4007-4097-9BCF-4D5EEA4DE6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9290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6E74-4441-42D7-9F7C-FDCEAC4E91E8}" type="datetimeFigureOut">
              <a:rPr lang="es-ES" smtClean="0"/>
              <a:t>16/02/2017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37E0-4007-4097-9BCF-4D5EEA4DE6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4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6E74-4441-42D7-9F7C-FDCEAC4E91E8}" type="datetimeFigureOut">
              <a:rPr lang="es-ES" smtClean="0"/>
              <a:t>16/02/2017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37E0-4007-4097-9BCF-4D5EEA4DE6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8403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6E74-4441-42D7-9F7C-FDCEAC4E91E8}" type="datetimeFigureOut">
              <a:rPr lang="es-ES" smtClean="0"/>
              <a:t>16/02/2017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37E0-4007-4097-9BCF-4D5EEA4DE6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4406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6E74-4441-42D7-9F7C-FDCEAC4E91E8}" type="datetimeFigureOut">
              <a:rPr lang="es-ES" smtClean="0"/>
              <a:t>16/02/2017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37E0-4007-4097-9BCF-4D5EEA4DE6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0564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6E74-4441-42D7-9F7C-FDCEAC4E91E8}" type="datetimeFigureOut">
              <a:rPr lang="es-ES" smtClean="0"/>
              <a:t>16/02/2017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37E0-4007-4097-9BCF-4D5EEA4DE6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0833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6E74-4441-42D7-9F7C-FDCEAC4E91E8}" type="datetimeFigureOut">
              <a:rPr lang="es-ES" smtClean="0"/>
              <a:t>16/02/2017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37E0-4007-4097-9BCF-4D5EEA4DE6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2955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6E74-4441-42D7-9F7C-FDCEAC4E91E8}" type="datetimeFigureOut">
              <a:rPr lang="es-ES" smtClean="0"/>
              <a:t>16/02/2017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37E0-4007-4097-9BCF-4D5EEA4DE6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4921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6E74-4441-42D7-9F7C-FDCEAC4E91E8}" type="datetimeFigureOut">
              <a:rPr lang="es-ES" smtClean="0"/>
              <a:t>16/02/2017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37E0-4007-4097-9BCF-4D5EEA4DE6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1027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E6E74-4441-42D7-9F7C-FDCEAC4E91E8}" type="datetimeFigureOut">
              <a:rPr lang="es-ES" smtClean="0"/>
              <a:t>16/02/2017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237E0-4007-4097-9BCF-4D5EEA4DE6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088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3131840" y="1268760"/>
            <a:ext cx="0" cy="15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3563888" y="1268760"/>
            <a:ext cx="0" cy="15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3131840" y="2780928"/>
            <a:ext cx="14401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 flipH="1">
            <a:off x="3419872" y="2780928"/>
            <a:ext cx="14401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3275856" y="2924944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3131840" y="2996952"/>
            <a:ext cx="444500" cy="166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36388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Luffi</cp:lastModifiedBy>
  <cp:revision>1</cp:revision>
  <dcterms:created xsi:type="dcterms:W3CDTF">2017-02-17T01:27:53Z</dcterms:created>
  <dcterms:modified xsi:type="dcterms:W3CDTF">2017-02-17T01:33:13Z</dcterms:modified>
</cp:coreProperties>
</file>